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15120000" cx="106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4762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62" orient="horz"/>
        <p:guide pos="33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6926" y="685800"/>
            <a:ext cx="2424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6926" y="685800"/>
            <a:ext cx="2424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cca652c9aa_0_10:notes"/>
          <p:cNvSpPr/>
          <p:nvPr>
            <p:ph idx="2" type="sldImg"/>
          </p:nvPr>
        </p:nvSpPr>
        <p:spPr>
          <a:xfrm>
            <a:off x="2216926" y="685800"/>
            <a:ext cx="2424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cca652c9aa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de209d5349_0_0:notes"/>
          <p:cNvSpPr/>
          <p:nvPr>
            <p:ph idx="2" type="sldImg"/>
          </p:nvPr>
        </p:nvSpPr>
        <p:spPr>
          <a:xfrm>
            <a:off x="2216926" y="685800"/>
            <a:ext cx="2424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de209d534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2188777"/>
            <a:ext cx="9963000" cy="6033900"/>
          </a:xfrm>
          <a:prstGeom prst="rect">
            <a:avLst/>
          </a:prstGeom>
        </p:spPr>
        <p:txBody>
          <a:bodyPr anchorCtr="0" anchor="b" bIns="160850" lIns="160850" spcFirstLastPara="1" rIns="160850" wrap="square" tIns="1608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1pPr>
            <a:lvl2pPr lvl="1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2pPr>
            <a:lvl3pPr lvl="2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3pPr>
            <a:lvl4pPr lvl="3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4pPr>
            <a:lvl5pPr lvl="4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5pPr>
            <a:lvl6pPr lvl="5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6pPr>
            <a:lvl7pPr lvl="6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7pPr>
            <a:lvl8pPr lvl="7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8pPr>
            <a:lvl9pPr lvl="8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8331286"/>
            <a:ext cx="9963000" cy="2330100"/>
          </a:xfrm>
          <a:prstGeom prst="rect">
            <a:avLst/>
          </a:prstGeom>
        </p:spPr>
        <p:txBody>
          <a:bodyPr anchorCtr="0" anchor="t" bIns="160850" lIns="160850" spcFirstLastPara="1" rIns="160850" wrap="square" tIns="1608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13708144"/>
            <a:ext cx="641700" cy="11571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3251601"/>
            <a:ext cx="9963000" cy="5772000"/>
          </a:xfrm>
          <a:prstGeom prst="rect">
            <a:avLst/>
          </a:prstGeom>
        </p:spPr>
        <p:txBody>
          <a:bodyPr anchorCtr="0" anchor="b" bIns="160850" lIns="160850" spcFirstLastPara="1" rIns="160850" wrap="square" tIns="1608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1100"/>
              <a:buNone/>
              <a:defRPr sz="21100"/>
            </a:lvl1pPr>
            <a:lvl2pPr lvl="1" algn="ctr">
              <a:spcBef>
                <a:spcPts val="0"/>
              </a:spcBef>
              <a:spcAft>
                <a:spcPts val="0"/>
              </a:spcAft>
              <a:buSzPts val="21100"/>
              <a:buNone/>
              <a:defRPr sz="21100"/>
            </a:lvl2pPr>
            <a:lvl3pPr lvl="2" algn="ctr">
              <a:spcBef>
                <a:spcPts val="0"/>
              </a:spcBef>
              <a:spcAft>
                <a:spcPts val="0"/>
              </a:spcAft>
              <a:buSzPts val="21100"/>
              <a:buNone/>
              <a:defRPr sz="21100"/>
            </a:lvl3pPr>
            <a:lvl4pPr lvl="3" algn="ctr">
              <a:spcBef>
                <a:spcPts val="0"/>
              </a:spcBef>
              <a:spcAft>
                <a:spcPts val="0"/>
              </a:spcAft>
              <a:buSzPts val="21100"/>
              <a:buNone/>
              <a:defRPr sz="21100"/>
            </a:lvl4pPr>
            <a:lvl5pPr lvl="4" algn="ctr">
              <a:spcBef>
                <a:spcPts val="0"/>
              </a:spcBef>
              <a:spcAft>
                <a:spcPts val="0"/>
              </a:spcAft>
              <a:buSzPts val="21100"/>
              <a:buNone/>
              <a:defRPr sz="21100"/>
            </a:lvl5pPr>
            <a:lvl6pPr lvl="5" algn="ctr">
              <a:spcBef>
                <a:spcPts val="0"/>
              </a:spcBef>
              <a:spcAft>
                <a:spcPts val="0"/>
              </a:spcAft>
              <a:buSzPts val="21100"/>
              <a:buNone/>
              <a:defRPr sz="21100"/>
            </a:lvl6pPr>
            <a:lvl7pPr lvl="6" algn="ctr">
              <a:spcBef>
                <a:spcPts val="0"/>
              </a:spcBef>
              <a:spcAft>
                <a:spcPts val="0"/>
              </a:spcAft>
              <a:buSzPts val="21100"/>
              <a:buNone/>
              <a:defRPr sz="21100"/>
            </a:lvl7pPr>
            <a:lvl8pPr lvl="7" algn="ctr">
              <a:spcBef>
                <a:spcPts val="0"/>
              </a:spcBef>
              <a:spcAft>
                <a:spcPts val="0"/>
              </a:spcAft>
              <a:buSzPts val="21100"/>
              <a:buNone/>
              <a:defRPr sz="21100"/>
            </a:lvl8pPr>
            <a:lvl9pPr lvl="8" algn="ctr">
              <a:spcBef>
                <a:spcPts val="0"/>
              </a:spcBef>
              <a:spcAft>
                <a:spcPts val="0"/>
              </a:spcAft>
              <a:buSzPts val="21100"/>
              <a:buNone/>
              <a:defRPr sz="211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9266383"/>
            <a:ext cx="9963000" cy="3823800"/>
          </a:xfrm>
          <a:prstGeom prst="rect">
            <a:avLst/>
          </a:prstGeom>
        </p:spPr>
        <p:txBody>
          <a:bodyPr anchorCtr="0" anchor="t" bIns="160850" lIns="160850" spcFirstLastPara="1" rIns="160850" wrap="square" tIns="160850">
            <a:normAutofit/>
          </a:bodyPr>
          <a:lstStyle>
            <a:lvl1pPr indent="-431800" lvl="0" marL="457200" algn="ctr">
              <a:spcBef>
                <a:spcPts val="0"/>
              </a:spcBef>
              <a:spcAft>
                <a:spcPts val="0"/>
              </a:spcAft>
              <a:buSzPts val="3200"/>
              <a:buChar char="●"/>
              <a:defRPr/>
            </a:lvl1pPr>
            <a:lvl2pPr indent="-387350" lvl="1" marL="914400" algn="ctr"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2pPr>
            <a:lvl3pPr indent="-387350" lvl="2" marL="1371600" algn="ctr"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3pPr>
            <a:lvl4pPr indent="-387350" lvl="3" marL="1828800" algn="ctr"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4pPr>
            <a:lvl5pPr indent="-387350" lvl="4" marL="2286000" algn="ctr"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5pPr>
            <a:lvl6pPr indent="-387350" lvl="5" marL="2743200" algn="ctr"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6pPr>
            <a:lvl7pPr indent="-387350" lvl="6" marL="3200400" algn="ctr"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7pPr>
            <a:lvl8pPr indent="-387350" lvl="7" marL="3657600" algn="ctr"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8pPr>
            <a:lvl9pPr indent="-387350" lvl="8" marL="4114800" algn="ctr"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13708144"/>
            <a:ext cx="641700" cy="11571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13708144"/>
            <a:ext cx="641700" cy="11571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6322709"/>
            <a:ext cx="9963000" cy="24747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1pPr>
            <a:lvl2pPr lvl="1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2pPr>
            <a:lvl3pPr lvl="2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3pPr>
            <a:lvl4pPr lvl="3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4pPr>
            <a:lvl5pPr lvl="4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5pPr>
            <a:lvl6pPr lvl="5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6pPr>
            <a:lvl7pPr lvl="6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7pPr>
            <a:lvl8pPr lvl="7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8pPr>
            <a:lvl9pPr lvl="8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13708144"/>
            <a:ext cx="641700" cy="11571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1308210"/>
            <a:ext cx="9963000" cy="1683600"/>
          </a:xfrm>
          <a:prstGeom prst="rect">
            <a:avLst/>
          </a:prstGeom>
        </p:spPr>
        <p:txBody>
          <a:bodyPr anchorCtr="0" anchor="t" bIns="160850" lIns="160850" spcFirstLastPara="1" rIns="160850" wrap="square" tIns="1608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3387853"/>
            <a:ext cx="9963000" cy="10043100"/>
          </a:xfrm>
          <a:prstGeom prst="rect">
            <a:avLst/>
          </a:prstGeom>
        </p:spPr>
        <p:txBody>
          <a:bodyPr anchorCtr="0" anchor="t" bIns="160850" lIns="160850" spcFirstLastPara="1" rIns="160850" wrap="square" tIns="160850">
            <a:normAutofit/>
          </a:bodyPr>
          <a:lstStyle>
            <a:lvl1pPr indent="-431800" lvl="0" marL="457200">
              <a:spcBef>
                <a:spcPts val="0"/>
              </a:spcBef>
              <a:spcAft>
                <a:spcPts val="0"/>
              </a:spcAft>
              <a:buSzPts val="3200"/>
              <a:buChar char="●"/>
              <a:defRPr/>
            </a:lvl1pPr>
            <a:lvl2pPr indent="-387350" lvl="1" marL="914400"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2pPr>
            <a:lvl3pPr indent="-387350" lvl="2" marL="1371600"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3pPr>
            <a:lvl4pPr indent="-387350" lvl="3" marL="1828800"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4pPr>
            <a:lvl5pPr indent="-387350" lvl="4" marL="2286000"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5pPr>
            <a:lvl6pPr indent="-387350" lvl="5" marL="2743200"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6pPr>
            <a:lvl7pPr indent="-387350" lvl="6" marL="3200400"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7pPr>
            <a:lvl8pPr indent="-387350" lvl="7" marL="3657600"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8pPr>
            <a:lvl9pPr indent="-387350" lvl="8" marL="4114800"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13708144"/>
            <a:ext cx="641700" cy="11571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1308210"/>
            <a:ext cx="9963000" cy="1683600"/>
          </a:xfrm>
          <a:prstGeom prst="rect">
            <a:avLst/>
          </a:prstGeom>
        </p:spPr>
        <p:txBody>
          <a:bodyPr anchorCtr="0" anchor="t" bIns="160850" lIns="160850" spcFirstLastPara="1" rIns="160850" wrap="square" tIns="1608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3387853"/>
            <a:ext cx="4677000" cy="10043100"/>
          </a:xfrm>
          <a:prstGeom prst="rect">
            <a:avLst/>
          </a:prstGeom>
        </p:spPr>
        <p:txBody>
          <a:bodyPr anchorCtr="0" anchor="t" bIns="160850" lIns="160850" spcFirstLastPara="1" rIns="160850" wrap="square" tIns="160850">
            <a:normAutofit/>
          </a:bodyPr>
          <a:lstStyle>
            <a:lvl1pPr indent="-387350" lvl="0" marL="457200">
              <a:spcBef>
                <a:spcPts val="0"/>
              </a:spcBef>
              <a:spcAft>
                <a:spcPts val="0"/>
              </a:spcAft>
              <a:buSzPts val="2500"/>
              <a:buChar char="●"/>
              <a:defRPr sz="2500"/>
            </a:lvl1pPr>
            <a:lvl2pPr indent="-361950" lvl="1" marL="91440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2pPr>
            <a:lvl3pPr indent="-361950" lvl="2" marL="137160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3pPr>
            <a:lvl4pPr indent="-361950" lvl="3" marL="182880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4pPr>
            <a:lvl5pPr indent="-361950" lvl="4" marL="228600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5pPr>
            <a:lvl6pPr indent="-361950" lvl="5" marL="274320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6pPr>
            <a:lvl7pPr indent="-361950" lvl="6" marL="320040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7pPr>
            <a:lvl8pPr indent="-361950" lvl="7" marL="365760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8pPr>
            <a:lvl9pPr indent="-361950" lvl="8" marL="411480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3387853"/>
            <a:ext cx="4677000" cy="10043100"/>
          </a:xfrm>
          <a:prstGeom prst="rect">
            <a:avLst/>
          </a:prstGeom>
        </p:spPr>
        <p:txBody>
          <a:bodyPr anchorCtr="0" anchor="t" bIns="160850" lIns="160850" spcFirstLastPara="1" rIns="160850" wrap="square" tIns="160850">
            <a:normAutofit/>
          </a:bodyPr>
          <a:lstStyle>
            <a:lvl1pPr indent="-387350" lvl="0" marL="457200">
              <a:spcBef>
                <a:spcPts val="0"/>
              </a:spcBef>
              <a:spcAft>
                <a:spcPts val="0"/>
              </a:spcAft>
              <a:buSzPts val="2500"/>
              <a:buChar char="●"/>
              <a:defRPr sz="2500"/>
            </a:lvl1pPr>
            <a:lvl2pPr indent="-361950" lvl="1" marL="91440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2pPr>
            <a:lvl3pPr indent="-361950" lvl="2" marL="137160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3pPr>
            <a:lvl4pPr indent="-361950" lvl="3" marL="182880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4pPr>
            <a:lvl5pPr indent="-361950" lvl="4" marL="228600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5pPr>
            <a:lvl6pPr indent="-361950" lvl="5" marL="274320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6pPr>
            <a:lvl7pPr indent="-361950" lvl="6" marL="320040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7pPr>
            <a:lvl8pPr indent="-361950" lvl="7" marL="365760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8pPr>
            <a:lvl9pPr indent="-361950" lvl="8" marL="411480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13708144"/>
            <a:ext cx="641700" cy="11571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1308210"/>
            <a:ext cx="9963000" cy="1683600"/>
          </a:xfrm>
          <a:prstGeom prst="rect">
            <a:avLst/>
          </a:prstGeom>
        </p:spPr>
        <p:txBody>
          <a:bodyPr anchorCtr="0" anchor="t" bIns="160850" lIns="160850" spcFirstLastPara="1" rIns="160850" wrap="square" tIns="1608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13708144"/>
            <a:ext cx="641700" cy="11571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1633260"/>
            <a:ext cx="3283500" cy="2221500"/>
          </a:xfrm>
          <a:prstGeom prst="rect">
            <a:avLst/>
          </a:prstGeom>
        </p:spPr>
        <p:txBody>
          <a:bodyPr anchorCtr="0" anchor="b" bIns="160850" lIns="160850" spcFirstLastPara="1" rIns="160850" wrap="square" tIns="1608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4084913"/>
            <a:ext cx="3283500" cy="9346200"/>
          </a:xfrm>
          <a:prstGeom prst="rect">
            <a:avLst/>
          </a:prstGeom>
        </p:spPr>
        <p:txBody>
          <a:bodyPr anchorCtr="0" anchor="t" bIns="160850" lIns="160850" spcFirstLastPara="1" rIns="160850" wrap="square" tIns="160850">
            <a:normAutofit/>
          </a:bodyPr>
          <a:lstStyle>
            <a:lvl1pPr indent="-361950" lvl="0" marL="45720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1pPr>
            <a:lvl2pPr indent="-361950" lvl="1" marL="91440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2pPr>
            <a:lvl3pPr indent="-361950" lvl="2" marL="137160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3pPr>
            <a:lvl4pPr indent="-361950" lvl="3" marL="182880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4pPr>
            <a:lvl5pPr indent="-361950" lvl="4" marL="228600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5pPr>
            <a:lvl6pPr indent="-361950" lvl="5" marL="274320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6pPr>
            <a:lvl7pPr indent="-361950" lvl="6" marL="320040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7pPr>
            <a:lvl8pPr indent="-361950" lvl="7" marL="365760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8pPr>
            <a:lvl9pPr indent="-361950" lvl="8" marL="411480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13708144"/>
            <a:ext cx="641700" cy="11571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1323276"/>
            <a:ext cx="7445700" cy="120255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1pPr>
            <a:lvl2pPr lvl="1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2pPr>
            <a:lvl3pPr lvl="2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3pPr>
            <a:lvl4pPr lvl="3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4pPr>
            <a:lvl5pPr lvl="4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5pPr>
            <a:lvl6pPr lvl="5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6pPr>
            <a:lvl7pPr lvl="6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7pPr>
            <a:lvl8pPr lvl="7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8pPr>
            <a:lvl9pPr lvl="8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13708144"/>
            <a:ext cx="641700" cy="11571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367"/>
            <a:ext cx="5346000" cy="1512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60850" lIns="160850" spcFirstLastPara="1" rIns="160850" wrap="square" tIns="160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3625081"/>
            <a:ext cx="4730100" cy="4357500"/>
          </a:xfrm>
          <a:prstGeom prst="rect">
            <a:avLst/>
          </a:prstGeom>
        </p:spPr>
        <p:txBody>
          <a:bodyPr anchorCtr="0" anchor="b" bIns="160850" lIns="160850" spcFirstLastPara="1" rIns="160850" wrap="square" tIns="1608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1pPr>
            <a:lvl2pPr lvl="1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2pPr>
            <a:lvl3pPr lvl="2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3pPr>
            <a:lvl4pPr lvl="3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4pPr>
            <a:lvl5pPr lvl="4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5pPr>
            <a:lvl6pPr lvl="5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6pPr>
            <a:lvl7pPr lvl="6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7pPr>
            <a:lvl8pPr lvl="7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8pPr>
            <a:lvl9pPr lvl="8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8240010"/>
            <a:ext cx="4730100" cy="3630600"/>
          </a:xfrm>
          <a:prstGeom prst="rect">
            <a:avLst/>
          </a:prstGeom>
        </p:spPr>
        <p:txBody>
          <a:bodyPr anchorCtr="0" anchor="t" bIns="160850" lIns="160850" spcFirstLastPara="1" rIns="160850" wrap="square" tIns="1608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2128514"/>
            <a:ext cx="4486500" cy="108621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rmAutofit/>
          </a:bodyPr>
          <a:lstStyle>
            <a:lvl1pPr indent="-431800" lvl="0" marL="457200">
              <a:spcBef>
                <a:spcPts val="0"/>
              </a:spcBef>
              <a:spcAft>
                <a:spcPts val="0"/>
              </a:spcAft>
              <a:buSzPts val="3200"/>
              <a:buChar char="●"/>
              <a:defRPr/>
            </a:lvl1pPr>
            <a:lvl2pPr indent="-387350" lvl="1" marL="914400"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2pPr>
            <a:lvl3pPr indent="-387350" lvl="2" marL="1371600"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3pPr>
            <a:lvl4pPr indent="-387350" lvl="3" marL="1828800"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4pPr>
            <a:lvl5pPr indent="-387350" lvl="4" marL="2286000"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5pPr>
            <a:lvl6pPr indent="-387350" lvl="5" marL="2743200"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6pPr>
            <a:lvl7pPr indent="-387350" lvl="6" marL="3200400">
              <a:spcBef>
                <a:spcPts val="0"/>
              </a:spcBef>
              <a:spcAft>
                <a:spcPts val="0"/>
              </a:spcAft>
              <a:buSzPts val="2500"/>
              <a:buChar char="●"/>
              <a:defRPr/>
            </a:lvl7pPr>
            <a:lvl8pPr indent="-387350" lvl="7" marL="3657600">
              <a:spcBef>
                <a:spcPts val="0"/>
              </a:spcBef>
              <a:spcAft>
                <a:spcPts val="0"/>
              </a:spcAft>
              <a:buSzPts val="2500"/>
              <a:buChar char="○"/>
              <a:defRPr/>
            </a:lvl8pPr>
            <a:lvl9pPr indent="-387350" lvl="8" marL="4114800">
              <a:spcBef>
                <a:spcPts val="0"/>
              </a:spcBef>
              <a:spcAft>
                <a:spcPts val="0"/>
              </a:spcAft>
              <a:buSzPts val="25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13708144"/>
            <a:ext cx="641700" cy="11571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12436336"/>
            <a:ext cx="7014300" cy="17787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13708144"/>
            <a:ext cx="641700" cy="1157100"/>
          </a:xfrm>
          <a:prstGeom prst="rect">
            <a:avLst/>
          </a:prstGeom>
        </p:spPr>
        <p:txBody>
          <a:bodyPr anchorCtr="0" anchor="ctr" bIns="160850" lIns="160850" spcFirstLastPara="1" rIns="160850" wrap="square" tIns="1608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1308210"/>
            <a:ext cx="9963000" cy="1683600"/>
          </a:xfrm>
          <a:prstGeom prst="rect">
            <a:avLst/>
          </a:prstGeom>
          <a:noFill/>
          <a:ln>
            <a:noFill/>
          </a:ln>
        </p:spPr>
        <p:txBody>
          <a:bodyPr anchorCtr="0" anchor="t" bIns="160850" lIns="160850" spcFirstLastPara="1" rIns="160850" wrap="square" tIns="1608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3387853"/>
            <a:ext cx="9963000" cy="10043100"/>
          </a:xfrm>
          <a:prstGeom prst="rect">
            <a:avLst/>
          </a:prstGeom>
          <a:noFill/>
          <a:ln>
            <a:noFill/>
          </a:ln>
        </p:spPr>
        <p:txBody>
          <a:bodyPr anchorCtr="0" anchor="t" bIns="160850" lIns="160850" spcFirstLastPara="1" rIns="160850" wrap="square" tIns="160850">
            <a:normAutofit/>
          </a:bodyPr>
          <a:lstStyle>
            <a:lvl1pPr indent="-4318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Char char="●"/>
              <a:defRPr sz="3200">
                <a:solidFill>
                  <a:schemeClr val="dk2"/>
                </a:solidFill>
              </a:defRPr>
            </a:lvl1pPr>
            <a:lvl2pPr indent="-3873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Char char="○"/>
              <a:defRPr sz="2500">
                <a:solidFill>
                  <a:schemeClr val="dk2"/>
                </a:solidFill>
              </a:defRPr>
            </a:lvl2pPr>
            <a:lvl3pPr indent="-3873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Char char="■"/>
              <a:defRPr sz="2500">
                <a:solidFill>
                  <a:schemeClr val="dk2"/>
                </a:solidFill>
              </a:defRPr>
            </a:lvl3pPr>
            <a:lvl4pPr indent="-3873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Char char="●"/>
              <a:defRPr sz="2500">
                <a:solidFill>
                  <a:schemeClr val="dk2"/>
                </a:solidFill>
              </a:defRPr>
            </a:lvl4pPr>
            <a:lvl5pPr indent="-3873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Char char="○"/>
              <a:defRPr sz="2500">
                <a:solidFill>
                  <a:schemeClr val="dk2"/>
                </a:solidFill>
              </a:defRPr>
            </a:lvl5pPr>
            <a:lvl6pPr indent="-3873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Char char="■"/>
              <a:defRPr sz="2500">
                <a:solidFill>
                  <a:schemeClr val="dk2"/>
                </a:solidFill>
              </a:defRPr>
            </a:lvl6pPr>
            <a:lvl7pPr indent="-3873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Char char="●"/>
              <a:defRPr sz="2500">
                <a:solidFill>
                  <a:schemeClr val="dk2"/>
                </a:solidFill>
              </a:defRPr>
            </a:lvl7pPr>
            <a:lvl8pPr indent="-3873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Char char="○"/>
              <a:defRPr sz="2500">
                <a:solidFill>
                  <a:schemeClr val="dk2"/>
                </a:solidFill>
              </a:defRPr>
            </a:lvl8pPr>
            <a:lvl9pPr indent="-3873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500"/>
              <a:buChar char="■"/>
              <a:defRPr sz="25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13708144"/>
            <a:ext cx="641700" cy="1157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60850" lIns="160850" spcFirstLastPara="1" rIns="160850" wrap="square" tIns="160850">
            <a:normAutofit/>
          </a:bodyPr>
          <a:lstStyle>
            <a:lvl1pPr lvl="0" algn="r">
              <a:buNone/>
              <a:defRPr sz="1800">
                <a:solidFill>
                  <a:schemeClr val="dk2"/>
                </a:solidFill>
              </a:defRPr>
            </a:lvl1pPr>
            <a:lvl2pPr lvl="1" algn="r">
              <a:buNone/>
              <a:defRPr sz="1800">
                <a:solidFill>
                  <a:schemeClr val="dk2"/>
                </a:solidFill>
              </a:defRPr>
            </a:lvl2pPr>
            <a:lvl3pPr lvl="2" algn="r">
              <a:buNone/>
              <a:defRPr sz="1800">
                <a:solidFill>
                  <a:schemeClr val="dk2"/>
                </a:solidFill>
              </a:defRPr>
            </a:lvl3pPr>
            <a:lvl4pPr lvl="3" algn="r">
              <a:buNone/>
              <a:defRPr sz="1800">
                <a:solidFill>
                  <a:schemeClr val="dk2"/>
                </a:solidFill>
              </a:defRPr>
            </a:lvl4pPr>
            <a:lvl5pPr lvl="4" algn="r">
              <a:buNone/>
              <a:defRPr sz="1800">
                <a:solidFill>
                  <a:schemeClr val="dk2"/>
                </a:solidFill>
              </a:defRPr>
            </a:lvl5pPr>
            <a:lvl6pPr lvl="5" algn="r">
              <a:buNone/>
              <a:defRPr sz="1800">
                <a:solidFill>
                  <a:schemeClr val="dk2"/>
                </a:solidFill>
              </a:defRPr>
            </a:lvl6pPr>
            <a:lvl7pPr lvl="6" algn="r">
              <a:buNone/>
              <a:defRPr sz="1800">
                <a:solidFill>
                  <a:schemeClr val="dk2"/>
                </a:solidFill>
              </a:defRPr>
            </a:lvl7pPr>
            <a:lvl8pPr lvl="7" algn="r">
              <a:buNone/>
              <a:defRPr sz="1800">
                <a:solidFill>
                  <a:schemeClr val="dk2"/>
                </a:solidFill>
              </a:defRPr>
            </a:lvl8pPr>
            <a:lvl9pPr lvl="8" algn="r">
              <a:buNone/>
              <a:defRPr sz="18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10692000" cy="15120000"/>
          </a:xfrm>
          <a:prstGeom prst="rect">
            <a:avLst/>
          </a:prstGeom>
          <a:solidFill>
            <a:srgbClr val="FFEAB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-5020037" y="430200"/>
            <a:ext cx="3722100" cy="1764000"/>
          </a:xfrm>
          <a:prstGeom prst="rect">
            <a:avLst/>
          </a:prstGeom>
          <a:solidFill>
            <a:srgbClr val="DEC9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/>
          <p:nvPr/>
        </p:nvSpPr>
        <p:spPr>
          <a:xfrm>
            <a:off x="-9025637" y="430200"/>
            <a:ext cx="3722100" cy="1764000"/>
          </a:xfrm>
          <a:prstGeom prst="rect">
            <a:avLst/>
          </a:prstGeom>
          <a:solidFill>
            <a:srgbClr val="F6CBB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/>
          <p:nvPr/>
        </p:nvSpPr>
        <p:spPr>
          <a:xfrm>
            <a:off x="-13031225" y="430200"/>
            <a:ext cx="3722100" cy="1764000"/>
          </a:xfrm>
          <a:prstGeom prst="rect">
            <a:avLst/>
          </a:prstGeom>
          <a:solidFill>
            <a:srgbClr val="FFEAB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/>
          <p:nvPr/>
        </p:nvSpPr>
        <p:spPr>
          <a:xfrm>
            <a:off x="237900" y="247800"/>
            <a:ext cx="10216200" cy="1462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9" name="Google Shape;59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3075" y="370725"/>
            <a:ext cx="408598" cy="596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/>
          <p:cNvPicPr preferRelativeResize="0"/>
          <p:nvPr/>
        </p:nvPicPr>
        <p:blipFill rotWithShape="1">
          <a:blip r:embed="rId4">
            <a:alphaModFix/>
          </a:blip>
          <a:srcRect b="0" l="0" r="12671" t="0"/>
          <a:stretch/>
        </p:blipFill>
        <p:spPr>
          <a:xfrm>
            <a:off x="8317700" y="14276175"/>
            <a:ext cx="2136401" cy="596025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3"/>
          <p:cNvSpPr txBox="1"/>
          <p:nvPr/>
        </p:nvSpPr>
        <p:spPr>
          <a:xfrm>
            <a:off x="343075" y="1326700"/>
            <a:ext cx="16926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a" sz="1700"/>
              <a:t>Overall intent: </a:t>
            </a:r>
            <a:endParaRPr b="1" sz="1700"/>
          </a:p>
        </p:txBody>
      </p:sp>
      <p:sp>
        <p:nvSpPr>
          <p:cNvPr id="62" name="Google Shape;62;p13"/>
          <p:cNvSpPr txBox="1"/>
          <p:nvPr/>
        </p:nvSpPr>
        <p:spPr>
          <a:xfrm>
            <a:off x="4779600" y="1366400"/>
            <a:ext cx="11328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a" sz="1700"/>
              <a:t>Trigger:</a:t>
            </a:r>
            <a:endParaRPr b="1" sz="1700"/>
          </a:p>
        </p:txBody>
      </p:sp>
      <p:sp>
        <p:nvSpPr>
          <p:cNvPr id="63" name="Google Shape;63;p13"/>
          <p:cNvSpPr/>
          <p:nvPr/>
        </p:nvSpPr>
        <p:spPr>
          <a:xfrm rot="5400000">
            <a:off x="5056200" y="2154150"/>
            <a:ext cx="579600" cy="3861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DEC9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3"/>
          <p:cNvSpPr/>
          <p:nvPr/>
        </p:nvSpPr>
        <p:spPr>
          <a:xfrm rot="5400000">
            <a:off x="5056200" y="3980246"/>
            <a:ext cx="579600" cy="3861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6CBB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3"/>
          <p:cNvSpPr/>
          <p:nvPr/>
        </p:nvSpPr>
        <p:spPr>
          <a:xfrm rot="5400000">
            <a:off x="5056200" y="13110725"/>
            <a:ext cx="579600" cy="3861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DEC9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3"/>
          <p:cNvSpPr/>
          <p:nvPr/>
        </p:nvSpPr>
        <p:spPr>
          <a:xfrm rot="5400000">
            <a:off x="5056200" y="5806342"/>
            <a:ext cx="579600" cy="3861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EAB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3"/>
          <p:cNvSpPr/>
          <p:nvPr/>
        </p:nvSpPr>
        <p:spPr>
          <a:xfrm rot="5400000">
            <a:off x="5056200" y="7632438"/>
            <a:ext cx="579600" cy="3861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DEC9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3"/>
          <p:cNvSpPr/>
          <p:nvPr/>
        </p:nvSpPr>
        <p:spPr>
          <a:xfrm rot="5400000">
            <a:off x="5056200" y="9458533"/>
            <a:ext cx="579600" cy="3861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6CBB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3"/>
          <p:cNvSpPr/>
          <p:nvPr/>
        </p:nvSpPr>
        <p:spPr>
          <a:xfrm rot="5400000">
            <a:off x="5056200" y="11284629"/>
            <a:ext cx="579600" cy="3861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EAB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4"/>
          <p:cNvSpPr/>
          <p:nvPr/>
        </p:nvSpPr>
        <p:spPr>
          <a:xfrm>
            <a:off x="0" y="0"/>
            <a:ext cx="10692000" cy="15120000"/>
          </a:xfrm>
          <a:prstGeom prst="rect">
            <a:avLst/>
          </a:prstGeom>
          <a:solidFill>
            <a:srgbClr val="FFEAB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4"/>
          <p:cNvSpPr/>
          <p:nvPr/>
        </p:nvSpPr>
        <p:spPr>
          <a:xfrm>
            <a:off x="-5020037" y="430200"/>
            <a:ext cx="3722100" cy="1764000"/>
          </a:xfrm>
          <a:prstGeom prst="rect">
            <a:avLst/>
          </a:prstGeom>
          <a:solidFill>
            <a:srgbClr val="DEC9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4"/>
          <p:cNvSpPr/>
          <p:nvPr/>
        </p:nvSpPr>
        <p:spPr>
          <a:xfrm>
            <a:off x="-9025637" y="430200"/>
            <a:ext cx="3722100" cy="1764000"/>
          </a:xfrm>
          <a:prstGeom prst="rect">
            <a:avLst/>
          </a:prstGeom>
          <a:solidFill>
            <a:srgbClr val="F6CBB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4"/>
          <p:cNvSpPr/>
          <p:nvPr/>
        </p:nvSpPr>
        <p:spPr>
          <a:xfrm>
            <a:off x="-13031225" y="430200"/>
            <a:ext cx="3722100" cy="1764000"/>
          </a:xfrm>
          <a:prstGeom prst="rect">
            <a:avLst/>
          </a:prstGeom>
          <a:solidFill>
            <a:srgbClr val="FFEAB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4"/>
          <p:cNvSpPr/>
          <p:nvPr/>
        </p:nvSpPr>
        <p:spPr>
          <a:xfrm>
            <a:off x="237888" y="225350"/>
            <a:ext cx="10216200" cy="1462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79" name="Google Shape;7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3075" y="370725"/>
            <a:ext cx="408598" cy="596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4"/>
          <p:cNvPicPr preferRelativeResize="0"/>
          <p:nvPr/>
        </p:nvPicPr>
        <p:blipFill rotWithShape="1">
          <a:blip r:embed="rId4">
            <a:alphaModFix/>
          </a:blip>
          <a:srcRect b="0" l="0" r="12671" t="0"/>
          <a:stretch/>
        </p:blipFill>
        <p:spPr>
          <a:xfrm>
            <a:off x="8317700" y="14276175"/>
            <a:ext cx="2136401" cy="59602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4"/>
          <p:cNvSpPr txBox="1"/>
          <p:nvPr/>
        </p:nvSpPr>
        <p:spPr>
          <a:xfrm>
            <a:off x="343075" y="1326700"/>
            <a:ext cx="2390700" cy="16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a" sz="1700"/>
              <a:t>Overall intent: </a:t>
            </a:r>
            <a:endParaRPr b="1" sz="1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1500"/>
              <a:t>Identify potential breakdowns when employees at clothing stores have unboxed new items. </a:t>
            </a:r>
            <a:endParaRPr sz="1500"/>
          </a:p>
        </p:txBody>
      </p:sp>
      <p:sp>
        <p:nvSpPr>
          <p:cNvPr id="82" name="Google Shape;82;p14"/>
          <p:cNvSpPr txBox="1"/>
          <p:nvPr/>
        </p:nvSpPr>
        <p:spPr>
          <a:xfrm>
            <a:off x="4779600" y="1366400"/>
            <a:ext cx="49359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a" sz="1700"/>
              <a:t>Trigger: </a:t>
            </a:r>
            <a:r>
              <a:rPr lang="da">
                <a:solidFill>
                  <a:schemeClr val="dk1"/>
                </a:solidFill>
              </a:rPr>
              <a:t>New items are received in cardboard boxes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700"/>
          </a:p>
        </p:txBody>
      </p:sp>
      <p:sp>
        <p:nvSpPr>
          <p:cNvPr id="83" name="Google Shape;83;p14"/>
          <p:cNvSpPr/>
          <p:nvPr/>
        </p:nvSpPr>
        <p:spPr>
          <a:xfrm rot="5400000">
            <a:off x="5056200" y="2154150"/>
            <a:ext cx="579600" cy="3861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DEC9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4"/>
          <p:cNvSpPr/>
          <p:nvPr/>
        </p:nvSpPr>
        <p:spPr>
          <a:xfrm rot="5400000">
            <a:off x="5056200" y="3980246"/>
            <a:ext cx="579600" cy="3861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6CBB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4"/>
          <p:cNvSpPr/>
          <p:nvPr/>
        </p:nvSpPr>
        <p:spPr>
          <a:xfrm rot="5400000">
            <a:off x="5056200" y="5806342"/>
            <a:ext cx="579600" cy="3861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EAB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4"/>
          <p:cNvSpPr/>
          <p:nvPr/>
        </p:nvSpPr>
        <p:spPr>
          <a:xfrm rot="5400000">
            <a:off x="5056200" y="7632438"/>
            <a:ext cx="579600" cy="3861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DEC9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4"/>
          <p:cNvSpPr/>
          <p:nvPr/>
        </p:nvSpPr>
        <p:spPr>
          <a:xfrm rot="5400000">
            <a:off x="5056200" y="9458533"/>
            <a:ext cx="579600" cy="3861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6CBB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4"/>
          <p:cNvSpPr/>
          <p:nvPr/>
        </p:nvSpPr>
        <p:spPr>
          <a:xfrm rot="5400000">
            <a:off x="5056200" y="11284629"/>
            <a:ext cx="579600" cy="3861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EAB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4"/>
          <p:cNvSpPr txBox="1"/>
          <p:nvPr/>
        </p:nvSpPr>
        <p:spPr>
          <a:xfrm>
            <a:off x="2797050" y="2790825"/>
            <a:ext cx="50979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Every cardboard box is </a:t>
            </a:r>
            <a:r>
              <a:rPr lang="da"/>
              <a:t>opened</a:t>
            </a:r>
            <a:r>
              <a:rPr lang="da"/>
              <a:t> and every new clothing item is unpacking from a plastic bag</a:t>
            </a:r>
            <a:endParaRPr/>
          </a:p>
        </p:txBody>
      </p:sp>
      <p:sp>
        <p:nvSpPr>
          <p:cNvPr id="90" name="Google Shape;90;p14"/>
          <p:cNvSpPr txBox="1"/>
          <p:nvPr/>
        </p:nvSpPr>
        <p:spPr>
          <a:xfrm>
            <a:off x="2892300" y="4600575"/>
            <a:ext cx="5097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The plastic bags are thrown into a big black garbage bag</a:t>
            </a:r>
            <a:endParaRPr/>
          </a:p>
        </p:txBody>
      </p:sp>
      <p:sp>
        <p:nvSpPr>
          <p:cNvPr id="91" name="Google Shape;91;p14"/>
          <p:cNvSpPr txBox="1"/>
          <p:nvPr/>
        </p:nvSpPr>
        <p:spPr>
          <a:xfrm>
            <a:off x="2797050" y="6486525"/>
            <a:ext cx="5097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The cardboard boxes are </a:t>
            </a:r>
            <a:r>
              <a:rPr lang="da"/>
              <a:t>emptied</a:t>
            </a:r>
            <a:endParaRPr/>
          </a:p>
        </p:txBody>
      </p:sp>
      <p:sp>
        <p:nvSpPr>
          <p:cNvPr id="92" name="Google Shape;92;p14"/>
          <p:cNvSpPr txBox="1"/>
          <p:nvPr/>
        </p:nvSpPr>
        <p:spPr>
          <a:xfrm>
            <a:off x="2797050" y="8372475"/>
            <a:ext cx="50979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The cardboard boxes are unfolded and placed in a shopping cart that they have in the storage. </a:t>
            </a:r>
            <a:endParaRPr/>
          </a:p>
        </p:txBody>
      </p:sp>
      <p:sp>
        <p:nvSpPr>
          <p:cNvPr id="93" name="Google Shape;93;p14"/>
          <p:cNvSpPr txBox="1"/>
          <p:nvPr/>
        </p:nvSpPr>
        <p:spPr>
          <a:xfrm>
            <a:off x="2797050" y="10315075"/>
            <a:ext cx="50979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The black garbage bags are also added into the shopping cart. </a:t>
            </a:r>
            <a:endParaRPr/>
          </a:p>
        </p:txBody>
      </p:sp>
      <p:sp>
        <p:nvSpPr>
          <p:cNvPr id="94" name="Google Shape;94;p14"/>
          <p:cNvSpPr txBox="1"/>
          <p:nvPr/>
        </p:nvSpPr>
        <p:spPr>
          <a:xfrm>
            <a:off x="2797050" y="12024675"/>
            <a:ext cx="50979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Before the store closes, the cart is being driven to the </a:t>
            </a:r>
            <a:r>
              <a:rPr lang="da"/>
              <a:t>basement</a:t>
            </a:r>
            <a:r>
              <a:rPr lang="da"/>
              <a:t> where the garbage can be sorted. </a:t>
            </a:r>
            <a:endParaRPr/>
          </a:p>
        </p:txBody>
      </p:sp>
      <p:sp>
        <p:nvSpPr>
          <p:cNvPr id="95" name="Google Shape;95;p14"/>
          <p:cNvSpPr/>
          <p:nvPr/>
        </p:nvSpPr>
        <p:spPr>
          <a:xfrm rot="-2298743">
            <a:off x="5110247" y="11064303"/>
            <a:ext cx="471494" cy="826731"/>
          </a:xfrm>
          <a:prstGeom prst="lightningBolt">
            <a:avLst/>
          </a:prstGeom>
          <a:solidFill>
            <a:srgbClr val="FFFF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4"/>
          <p:cNvSpPr txBox="1"/>
          <p:nvPr/>
        </p:nvSpPr>
        <p:spPr>
          <a:xfrm rot="188">
            <a:off x="5290698" y="11062028"/>
            <a:ext cx="54864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a"/>
              <a:t>The cart is so full that the employees can not </a:t>
            </a:r>
            <a:endParaRPr b="1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a"/>
              <a:t>see anything which could bring potential </a:t>
            </a:r>
            <a:endParaRPr b="1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a"/>
              <a:t>danger when they are on the go</a:t>
            </a:r>
            <a:endParaRPr b="1"/>
          </a:p>
        </p:txBody>
      </p:sp>
      <p:sp>
        <p:nvSpPr>
          <p:cNvPr id="97" name="Google Shape;97;p14"/>
          <p:cNvSpPr txBox="1"/>
          <p:nvPr/>
        </p:nvSpPr>
        <p:spPr>
          <a:xfrm rot="3260931">
            <a:off x="-1140470" y="7478480"/>
            <a:ext cx="13681595" cy="89264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a" sz="4600"/>
              <a:t>Example that could be used for template video </a:t>
            </a:r>
            <a:endParaRPr b="1" sz="4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5"/>
          <p:cNvSpPr/>
          <p:nvPr/>
        </p:nvSpPr>
        <p:spPr>
          <a:xfrm>
            <a:off x="0" y="0"/>
            <a:ext cx="10692000" cy="15120000"/>
          </a:xfrm>
          <a:prstGeom prst="rect">
            <a:avLst/>
          </a:prstGeom>
          <a:solidFill>
            <a:srgbClr val="FFEAB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5"/>
          <p:cNvSpPr/>
          <p:nvPr/>
        </p:nvSpPr>
        <p:spPr>
          <a:xfrm>
            <a:off x="-5020037" y="430200"/>
            <a:ext cx="3722100" cy="1764000"/>
          </a:xfrm>
          <a:prstGeom prst="rect">
            <a:avLst/>
          </a:prstGeom>
          <a:solidFill>
            <a:srgbClr val="DEC9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5"/>
          <p:cNvSpPr/>
          <p:nvPr/>
        </p:nvSpPr>
        <p:spPr>
          <a:xfrm>
            <a:off x="-9025637" y="430200"/>
            <a:ext cx="3722100" cy="1764000"/>
          </a:xfrm>
          <a:prstGeom prst="rect">
            <a:avLst/>
          </a:prstGeom>
          <a:solidFill>
            <a:srgbClr val="F6CBB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5"/>
          <p:cNvSpPr/>
          <p:nvPr/>
        </p:nvSpPr>
        <p:spPr>
          <a:xfrm>
            <a:off x="-13031225" y="430200"/>
            <a:ext cx="3722100" cy="1764000"/>
          </a:xfrm>
          <a:prstGeom prst="rect">
            <a:avLst/>
          </a:prstGeom>
          <a:solidFill>
            <a:srgbClr val="FFEAB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5"/>
          <p:cNvSpPr/>
          <p:nvPr/>
        </p:nvSpPr>
        <p:spPr>
          <a:xfrm>
            <a:off x="237888" y="225350"/>
            <a:ext cx="10216200" cy="14624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7" name="Google Shape;10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3075" y="370725"/>
            <a:ext cx="408598" cy="5960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15"/>
          <p:cNvPicPr preferRelativeResize="0"/>
          <p:nvPr/>
        </p:nvPicPr>
        <p:blipFill rotWithShape="1">
          <a:blip r:embed="rId4">
            <a:alphaModFix/>
          </a:blip>
          <a:srcRect b="0" l="0" r="12671" t="0"/>
          <a:stretch/>
        </p:blipFill>
        <p:spPr>
          <a:xfrm>
            <a:off x="8317700" y="14276175"/>
            <a:ext cx="2136401" cy="596025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15"/>
          <p:cNvSpPr txBox="1"/>
          <p:nvPr/>
        </p:nvSpPr>
        <p:spPr>
          <a:xfrm>
            <a:off x="343075" y="1326700"/>
            <a:ext cx="2390700" cy="136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a" sz="1700"/>
              <a:t>Overall intent: </a:t>
            </a:r>
            <a:endParaRPr b="1" sz="1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da" sz="1500"/>
              <a:t>Identify potential breakdowns when attending a concert as a wheelchair user</a:t>
            </a:r>
            <a:endParaRPr sz="1500"/>
          </a:p>
        </p:txBody>
      </p:sp>
      <p:sp>
        <p:nvSpPr>
          <p:cNvPr id="110" name="Google Shape;110;p15"/>
          <p:cNvSpPr txBox="1"/>
          <p:nvPr/>
        </p:nvSpPr>
        <p:spPr>
          <a:xfrm>
            <a:off x="4779600" y="1366400"/>
            <a:ext cx="4935900" cy="7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da" sz="1700"/>
              <a:t>Trigger: </a:t>
            </a:r>
            <a:r>
              <a:rPr lang="da">
                <a:solidFill>
                  <a:schemeClr val="dk1"/>
                </a:solidFill>
              </a:rPr>
              <a:t>Wheelchair user enters the concert area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700"/>
          </a:p>
        </p:txBody>
      </p:sp>
      <p:sp>
        <p:nvSpPr>
          <p:cNvPr id="111" name="Google Shape;111;p15"/>
          <p:cNvSpPr/>
          <p:nvPr/>
        </p:nvSpPr>
        <p:spPr>
          <a:xfrm rot="5400000">
            <a:off x="5056200" y="2154150"/>
            <a:ext cx="579600" cy="3861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DEC9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5"/>
          <p:cNvSpPr/>
          <p:nvPr/>
        </p:nvSpPr>
        <p:spPr>
          <a:xfrm rot="5400000">
            <a:off x="5056200" y="3980246"/>
            <a:ext cx="579600" cy="3861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6CBB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5"/>
          <p:cNvSpPr/>
          <p:nvPr/>
        </p:nvSpPr>
        <p:spPr>
          <a:xfrm rot="5400000">
            <a:off x="5056200" y="5806342"/>
            <a:ext cx="579600" cy="3861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EAB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5"/>
          <p:cNvSpPr/>
          <p:nvPr/>
        </p:nvSpPr>
        <p:spPr>
          <a:xfrm rot="5400000">
            <a:off x="5056200" y="7632438"/>
            <a:ext cx="579600" cy="3861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DEC9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15"/>
          <p:cNvSpPr/>
          <p:nvPr/>
        </p:nvSpPr>
        <p:spPr>
          <a:xfrm rot="5400000">
            <a:off x="5056200" y="9458533"/>
            <a:ext cx="579600" cy="3861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6CBB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15"/>
          <p:cNvSpPr/>
          <p:nvPr/>
        </p:nvSpPr>
        <p:spPr>
          <a:xfrm rot="5400000">
            <a:off x="5056200" y="11284629"/>
            <a:ext cx="579600" cy="3861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EAB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15"/>
          <p:cNvSpPr txBox="1"/>
          <p:nvPr/>
        </p:nvSpPr>
        <p:spPr>
          <a:xfrm>
            <a:off x="2797038" y="3060150"/>
            <a:ext cx="5097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Wheelchair users arrive at the </a:t>
            </a:r>
            <a:r>
              <a:rPr lang="da"/>
              <a:t>handicap</a:t>
            </a:r>
            <a:r>
              <a:rPr lang="da"/>
              <a:t> platform</a:t>
            </a:r>
            <a:endParaRPr/>
          </a:p>
        </p:txBody>
      </p:sp>
      <p:sp>
        <p:nvSpPr>
          <p:cNvPr id="118" name="Google Shape;118;p15"/>
          <p:cNvSpPr txBox="1"/>
          <p:nvPr/>
        </p:nvSpPr>
        <p:spPr>
          <a:xfrm>
            <a:off x="2797038" y="4867275"/>
            <a:ext cx="5097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The helper pushes the user up the ramp</a:t>
            </a:r>
            <a:endParaRPr/>
          </a:p>
        </p:txBody>
      </p:sp>
      <p:sp>
        <p:nvSpPr>
          <p:cNvPr id="119" name="Google Shape;119;p15"/>
          <p:cNvSpPr txBox="1"/>
          <p:nvPr/>
        </p:nvSpPr>
        <p:spPr>
          <a:xfrm>
            <a:off x="2797050" y="6486525"/>
            <a:ext cx="50979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The helper and wheelchair user find an empty spot for the wheelchair</a:t>
            </a:r>
            <a:endParaRPr/>
          </a:p>
        </p:txBody>
      </p:sp>
      <p:sp>
        <p:nvSpPr>
          <p:cNvPr id="120" name="Google Shape;120;p15"/>
          <p:cNvSpPr txBox="1"/>
          <p:nvPr/>
        </p:nvSpPr>
        <p:spPr>
          <a:xfrm>
            <a:off x="2797050" y="8372475"/>
            <a:ext cx="5097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The helper finds a spot where he can sit</a:t>
            </a:r>
            <a:endParaRPr/>
          </a:p>
        </p:txBody>
      </p:sp>
      <p:sp>
        <p:nvSpPr>
          <p:cNvPr id="121" name="Google Shape;121;p15"/>
          <p:cNvSpPr txBox="1"/>
          <p:nvPr/>
        </p:nvSpPr>
        <p:spPr>
          <a:xfrm>
            <a:off x="2797050" y="10315075"/>
            <a:ext cx="5097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They enjoy the concert together</a:t>
            </a:r>
            <a:endParaRPr/>
          </a:p>
        </p:txBody>
      </p:sp>
      <p:sp>
        <p:nvSpPr>
          <p:cNvPr id="122" name="Google Shape;122;p15"/>
          <p:cNvSpPr txBox="1"/>
          <p:nvPr/>
        </p:nvSpPr>
        <p:spPr>
          <a:xfrm>
            <a:off x="2797050" y="12024675"/>
            <a:ext cx="5097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da"/>
              <a:t>They leave the concert</a:t>
            </a:r>
            <a:endParaRPr/>
          </a:p>
        </p:txBody>
      </p:sp>
      <p:sp>
        <p:nvSpPr>
          <p:cNvPr id="123" name="Google Shape;123;p15"/>
          <p:cNvSpPr/>
          <p:nvPr/>
        </p:nvSpPr>
        <p:spPr>
          <a:xfrm rot="-2298743">
            <a:off x="5113247" y="5617340"/>
            <a:ext cx="471494" cy="826731"/>
          </a:xfrm>
          <a:prstGeom prst="lightningBolt">
            <a:avLst/>
          </a:prstGeom>
          <a:solidFill>
            <a:srgbClr val="FFFF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5"/>
          <p:cNvSpPr txBox="1"/>
          <p:nvPr/>
        </p:nvSpPr>
        <p:spPr>
          <a:xfrm rot="244">
            <a:off x="5637825" y="5462663"/>
            <a:ext cx="42324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a"/>
              <a:t>If there has been heavy rainfall everything is muddy, including the ramp, making it </a:t>
            </a:r>
            <a:r>
              <a:rPr b="1" lang="da"/>
              <a:t>difficult to mount.</a:t>
            </a:r>
            <a:endParaRPr b="1"/>
          </a:p>
        </p:txBody>
      </p:sp>
      <p:sp>
        <p:nvSpPr>
          <p:cNvPr id="125" name="Google Shape;125;p15"/>
          <p:cNvSpPr/>
          <p:nvPr/>
        </p:nvSpPr>
        <p:spPr>
          <a:xfrm rot="-2298743">
            <a:off x="5126672" y="9235278"/>
            <a:ext cx="471494" cy="826731"/>
          </a:xfrm>
          <a:prstGeom prst="lightningBolt">
            <a:avLst/>
          </a:prstGeom>
          <a:solidFill>
            <a:srgbClr val="FFFF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15"/>
          <p:cNvSpPr txBox="1"/>
          <p:nvPr/>
        </p:nvSpPr>
        <p:spPr>
          <a:xfrm rot="244">
            <a:off x="5651250" y="9080600"/>
            <a:ext cx="42324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da"/>
              <a:t>There is no seat next to the wheelchair user, and they can therefore not talk</a:t>
            </a:r>
            <a:endParaRPr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